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00" y="-1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4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3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6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3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3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8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6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E539-716B-6244-A19A-04A1C14F0644}" type="datetimeFigureOut">
              <a:rPr lang="en-US" smtClean="0"/>
              <a:t>04/03/18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FB7D2-4D61-E648-8AE0-B418A04F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1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16709"/>
              </p:ext>
            </p:extLst>
          </p:nvPr>
        </p:nvGraphicFramePr>
        <p:xfrm>
          <a:off x="304819" y="426180"/>
          <a:ext cx="9404817" cy="5723667"/>
        </p:xfrm>
        <a:graphic>
          <a:graphicData uri="http://schemas.openxmlformats.org/drawingml/2006/table">
            <a:tbl>
              <a:tblPr/>
              <a:tblGrid>
                <a:gridCol w="1489191"/>
                <a:gridCol w="664408"/>
                <a:gridCol w="893515"/>
                <a:gridCol w="1111165"/>
                <a:gridCol w="950792"/>
                <a:gridCol w="1500647"/>
                <a:gridCol w="985158"/>
                <a:gridCol w="950792"/>
                <a:gridCol w="859149"/>
              </a:tblGrid>
              <a:tr h="22374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NICE VS SIGN GUIDANCE FOR CHRONIC PAIN / BACK PAIN / NEUROPATHIC PAIN </a:t>
                      </a: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7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December 2016 J Huddy</a:t>
                      </a: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Paracetamol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NSAIDs (oral / top)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 opioids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Tramadol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 opioids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 pain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Not alone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 2nd line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Chronic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Not alone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  </a:t>
                      </a:r>
                      <a:r>
                        <a:rPr lang="mr-IN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</a:t>
                      </a:r>
                      <a:endParaRPr lang="mr-IN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 (trial) </a:t>
                      </a:r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OA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 (trial)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8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Neuropathic pain</a:t>
                      </a: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ONLY for rescue therapy NOT long term</a:t>
                      </a: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 (trial, last line) </a:t>
                      </a:r>
                      <a:r>
                        <a:rPr lang="en-US" sz="9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Fibromyalgia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RED = NICE Low back and sciatica in over 16s CG59 - for sciatica refer to CG173 below</a:t>
                      </a: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BLUE = SIGN 136 Management of chronic pain</a:t>
                      </a: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GREEN = NICE 2013 CG173 Neuropathic Pain in adults - pharmacological management in non-specialist settings</a:t>
                      </a: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Gabapentin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Pregabalin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Carbamazepine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TCAs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Duloxetine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Fluoxetine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Capsaicin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 pain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Chronic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N  </a:t>
                      </a:r>
                      <a:r>
                        <a:rPr lang="mr-IN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mr-IN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OA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728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Neuropathic pain</a:t>
                      </a: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  </a:t>
                      </a:r>
                      <a:r>
                        <a:rPr lang="en-US" sz="9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Y(1st line)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 (3rd line)  </a:t>
                      </a:r>
                      <a:r>
                        <a:rPr lang="en-US" sz="9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Y(1st line)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 (consider) </a:t>
                      </a:r>
                      <a:r>
                        <a:rPr lang="en-US" sz="9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Y (only trigem neuralgia)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  </a:t>
                      </a:r>
                      <a:r>
                        <a:rPr lang="en-US" sz="9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Y(1st line)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 (diabetic)  </a:t>
                      </a:r>
                      <a:r>
                        <a:rPr lang="en-US" sz="9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Y(1st line)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 (2nd line peripheral) </a:t>
                      </a:r>
                      <a:r>
                        <a:rPr lang="en-US" sz="9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Y (for localised pain)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Fibromyalgia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Y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613" marR="9613" marT="96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75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Y(1st line) = can use any of these first line - patient choice - try other 1st lines if not effective</a:t>
                      </a: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613" marR="9613" marT="9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0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221</Words>
  <Application>Microsoft Macintosh PowerPoint</Application>
  <PresentationFormat>A4 Paper (210x297 mm)</PresentationFormat>
  <Paragraphs>118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Huddy</dc:creator>
  <cp:lastModifiedBy>James Huddy</cp:lastModifiedBy>
  <cp:revision>1</cp:revision>
  <dcterms:created xsi:type="dcterms:W3CDTF">2018-03-04T10:36:03Z</dcterms:created>
  <dcterms:modified xsi:type="dcterms:W3CDTF">2018-03-04T10:38:25Z</dcterms:modified>
</cp:coreProperties>
</file>